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EEA9405-5AE8-4C49-8A16-ACF6D3DC2013}" type="datetimeFigureOut">
              <a:rPr lang="en-US" smtClean="0"/>
              <a:t>3/24/2011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224253B-E745-411F-AFC8-7151067B28D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Pretérito</a:t>
            </a:r>
            <a:r>
              <a:rPr lang="en-US" dirty="0" smtClean="0"/>
              <a:t> y el </a:t>
            </a:r>
            <a:r>
              <a:rPr lang="en-US" dirty="0" err="1" smtClean="0"/>
              <a:t>Imperfecto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erfect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81200"/>
            <a:ext cx="4645152" cy="27294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86281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Eran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ocho</a:t>
            </a:r>
            <a:r>
              <a:rPr lang="en-US" sz="3600" dirty="0" smtClean="0"/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Pablo </a:t>
            </a:r>
            <a:r>
              <a:rPr lang="en-US" sz="3600" dirty="0" err="1" smtClean="0"/>
              <a:t>fue</a:t>
            </a:r>
            <a:r>
              <a:rPr lang="en-US" sz="3600" dirty="0" smtClean="0"/>
              <a:t> al cine.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Eran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diez</a:t>
            </a:r>
            <a:r>
              <a:rPr lang="en-US" sz="2800" dirty="0" smtClean="0"/>
              <a:t> y </a:t>
            </a:r>
            <a:r>
              <a:rPr lang="en-US" sz="2800" dirty="0" err="1" smtClean="0"/>
              <a:t>diez</a:t>
            </a:r>
            <a:r>
              <a:rPr lang="en-US" sz="2800" dirty="0" smtClean="0"/>
              <a:t>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(</a:t>
            </a:r>
            <a:r>
              <a:rPr lang="en-US" sz="2800" dirty="0" err="1" smtClean="0"/>
              <a:t>yo</a:t>
            </a:r>
            <a:r>
              <a:rPr lang="en-US" sz="2800" dirty="0" smtClean="0"/>
              <a:t>) </a:t>
            </a:r>
            <a:r>
              <a:rPr lang="en-US" sz="2800" dirty="0" err="1" smtClean="0"/>
              <a:t>corté</a:t>
            </a:r>
            <a:r>
              <a:rPr lang="en-US" sz="2800" dirty="0" smtClean="0"/>
              <a:t> el </a:t>
            </a:r>
            <a:r>
              <a:rPr lang="en-US" sz="2800" dirty="0" err="1" smtClean="0"/>
              <a:t>césped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imperfect2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0854" y="2075688"/>
            <a:ext cx="4622292" cy="27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Eran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cinco</a:t>
            </a:r>
            <a:r>
              <a:rPr lang="en-US" sz="2800" dirty="0" smtClean="0"/>
              <a:t>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(</a:t>
            </a:r>
            <a:r>
              <a:rPr lang="en-US" sz="2800" dirty="0" err="1" smtClean="0"/>
              <a:t>tú</a:t>
            </a:r>
            <a:r>
              <a:rPr lang="en-US" sz="2800" dirty="0" smtClean="0"/>
              <a:t>) </a:t>
            </a:r>
            <a:r>
              <a:rPr lang="en-US" sz="2800" dirty="0" err="1" smtClean="0"/>
              <a:t>preparaste</a:t>
            </a:r>
            <a:r>
              <a:rPr lang="en-US" sz="2800" dirty="0" smtClean="0"/>
              <a:t> la </a:t>
            </a:r>
            <a:r>
              <a:rPr lang="en-US" sz="2800" dirty="0" err="1" smtClean="0"/>
              <a:t>cena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imperfect3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282" y="2064258"/>
            <a:ext cx="4631436" cy="272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 err="1" smtClean="0"/>
              <a:t>Eran</a:t>
            </a:r>
            <a:r>
              <a:rPr lang="en-US" sz="2300" dirty="0" smtClean="0"/>
              <a:t> </a:t>
            </a:r>
            <a:r>
              <a:rPr lang="en-US" sz="2300" dirty="0" err="1" smtClean="0"/>
              <a:t>las</a:t>
            </a:r>
            <a:r>
              <a:rPr lang="en-US" sz="2300" dirty="0" smtClean="0"/>
              <a:t> dos y </a:t>
            </a:r>
            <a:r>
              <a:rPr lang="en-US" sz="2300" dirty="0" err="1" smtClean="0"/>
              <a:t>veinte</a:t>
            </a:r>
            <a:r>
              <a:rPr lang="en-US" sz="2300" dirty="0" smtClean="0"/>
              <a:t> y </a:t>
            </a:r>
            <a:r>
              <a:rPr lang="en-US" sz="2300" dirty="0" err="1" smtClean="0"/>
              <a:t>cinco</a:t>
            </a:r>
            <a:r>
              <a:rPr lang="en-US" sz="2300" dirty="0" smtClean="0"/>
              <a:t> </a:t>
            </a:r>
            <a:r>
              <a:rPr lang="en-US" sz="2300" dirty="0" err="1" smtClean="0"/>
              <a:t>cuando</a:t>
            </a:r>
            <a:r>
              <a:rPr lang="en-US" sz="2300" dirty="0" smtClean="0"/>
              <a:t> (</a:t>
            </a:r>
            <a:r>
              <a:rPr lang="en-US" sz="2300" dirty="0" err="1" smtClean="0"/>
              <a:t>yo</a:t>
            </a:r>
            <a:r>
              <a:rPr lang="en-US" sz="2300" dirty="0" smtClean="0"/>
              <a:t>) </a:t>
            </a:r>
            <a:r>
              <a:rPr lang="en-US" sz="2300" dirty="0" err="1" smtClean="0"/>
              <a:t>saqué</a:t>
            </a:r>
            <a:r>
              <a:rPr lang="en-US" sz="2300" dirty="0" smtClean="0"/>
              <a:t> la </a:t>
            </a:r>
            <a:r>
              <a:rPr lang="en-US" sz="2300" dirty="0" err="1" smtClean="0"/>
              <a:t>basura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3" name="Picture 2" descr="imperfect 4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4570" y="2064258"/>
            <a:ext cx="4594860" cy="272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Eran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ocho</a:t>
            </a:r>
            <a:r>
              <a:rPr lang="en-US" sz="2400" dirty="0" smtClean="0"/>
              <a:t> y </a:t>
            </a:r>
            <a:r>
              <a:rPr lang="en-US" sz="2400" dirty="0" err="1" smtClean="0"/>
              <a:t>cincuenta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(</a:t>
            </a:r>
            <a:r>
              <a:rPr lang="en-US" sz="2400" dirty="0" err="1" smtClean="0"/>
              <a:t>vosotros</a:t>
            </a:r>
            <a:r>
              <a:rPr lang="en-US" sz="2400" dirty="0" smtClean="0"/>
              <a:t>) </a:t>
            </a:r>
            <a:r>
              <a:rPr lang="en-US" sz="2400" dirty="0" err="1" smtClean="0"/>
              <a:t>estudiasteis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examen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Eran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nueve</a:t>
            </a:r>
            <a:r>
              <a:rPr lang="en-US" sz="2400" dirty="0" smtClean="0"/>
              <a:t> </a:t>
            </a:r>
            <a:r>
              <a:rPr lang="en-US" sz="2400" dirty="0" err="1" smtClean="0"/>
              <a:t>menos</a:t>
            </a:r>
            <a:r>
              <a:rPr lang="en-US" sz="2400" dirty="0" smtClean="0"/>
              <a:t> </a:t>
            </a:r>
            <a:r>
              <a:rPr lang="en-US" sz="2400" dirty="0" err="1" smtClean="0"/>
              <a:t>diez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(</a:t>
            </a:r>
            <a:r>
              <a:rPr lang="en-US" sz="2400" dirty="0" err="1" smtClean="0"/>
              <a:t>vosotros</a:t>
            </a:r>
            <a:r>
              <a:rPr lang="en-US" sz="2400" dirty="0" smtClean="0"/>
              <a:t>) </a:t>
            </a:r>
            <a:r>
              <a:rPr lang="en-US" sz="2400" dirty="0" err="1" smtClean="0"/>
              <a:t>estudiasteis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el </a:t>
            </a:r>
            <a:r>
              <a:rPr lang="en-US" sz="2400" dirty="0" err="1" smtClean="0"/>
              <a:t>examen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 descr="imperfect 5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8000"/>
            <a:ext cx="4617720" cy="275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Eran</a:t>
            </a:r>
            <a:r>
              <a:rPr lang="en-US" sz="3100" dirty="0" smtClean="0"/>
              <a:t> </a:t>
            </a:r>
            <a:r>
              <a:rPr lang="en-US" sz="3100" dirty="0" err="1" smtClean="0"/>
              <a:t>las</a:t>
            </a:r>
            <a:r>
              <a:rPr lang="en-US" sz="3100" dirty="0" smtClean="0"/>
              <a:t> </a:t>
            </a:r>
            <a:r>
              <a:rPr lang="en-US" sz="3100" dirty="0" err="1" smtClean="0"/>
              <a:t>diez</a:t>
            </a:r>
            <a:r>
              <a:rPr lang="en-US" sz="3100" dirty="0" smtClean="0"/>
              <a:t> y </a:t>
            </a:r>
            <a:r>
              <a:rPr lang="en-US" sz="3100" dirty="0" err="1" smtClean="0"/>
              <a:t>cuarenta</a:t>
            </a:r>
            <a:r>
              <a:rPr lang="en-US" sz="3100" dirty="0" smtClean="0"/>
              <a:t> y </a:t>
            </a:r>
            <a:r>
              <a:rPr lang="en-US" sz="3100" dirty="0" err="1" smtClean="0"/>
              <a:t>cinco</a:t>
            </a:r>
            <a:r>
              <a:rPr lang="en-US" sz="3100" dirty="0" smtClean="0"/>
              <a:t> </a:t>
            </a:r>
            <a:r>
              <a:rPr lang="en-US" sz="3100" dirty="0" err="1" smtClean="0"/>
              <a:t>cuando</a:t>
            </a:r>
            <a:r>
              <a:rPr lang="en-US" sz="3100" dirty="0" smtClean="0"/>
              <a:t> Jaime y Carmen se </a:t>
            </a:r>
            <a:r>
              <a:rPr lang="en-US" sz="3100" dirty="0" err="1" smtClean="0"/>
              <a:t>acostaron</a:t>
            </a:r>
            <a:r>
              <a:rPr lang="en-US" sz="3100" dirty="0" smtClean="0"/>
              <a:t>.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Eran</a:t>
            </a:r>
            <a:r>
              <a:rPr lang="en-US" sz="3100" dirty="0" smtClean="0"/>
              <a:t> </a:t>
            </a:r>
            <a:r>
              <a:rPr lang="en-US" sz="3100" dirty="0" err="1" smtClean="0"/>
              <a:t>las</a:t>
            </a:r>
            <a:r>
              <a:rPr lang="en-US" sz="3100" dirty="0" smtClean="0"/>
              <a:t> once </a:t>
            </a:r>
            <a:r>
              <a:rPr lang="en-US" sz="3100" dirty="0" err="1" smtClean="0"/>
              <a:t>menos</a:t>
            </a:r>
            <a:r>
              <a:rPr lang="en-US" sz="3100" dirty="0" smtClean="0"/>
              <a:t> </a:t>
            </a:r>
            <a:r>
              <a:rPr lang="en-US" sz="3100" dirty="0" err="1" smtClean="0"/>
              <a:t>cuarto</a:t>
            </a:r>
            <a:r>
              <a:rPr lang="en-US" sz="3100" dirty="0" smtClean="0"/>
              <a:t> </a:t>
            </a:r>
            <a:r>
              <a:rPr lang="en-US" sz="3100" dirty="0" err="1" smtClean="0"/>
              <a:t>cuando</a:t>
            </a:r>
            <a:r>
              <a:rPr lang="en-US" sz="3100" dirty="0" smtClean="0"/>
              <a:t> Jaime y Carmen se </a:t>
            </a:r>
            <a:r>
              <a:rPr lang="en-US" sz="3100" dirty="0" err="1" smtClean="0"/>
              <a:t>acostaron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imperfect 6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743200"/>
            <a:ext cx="4549140" cy="27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Eran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diez</a:t>
            </a:r>
            <a:r>
              <a:rPr lang="en-US" sz="2400" dirty="0" smtClean="0"/>
              <a:t> y </a:t>
            </a:r>
            <a:r>
              <a:rPr lang="en-US" sz="2400" dirty="0" err="1" smtClean="0"/>
              <a:t>cuarto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Sandra y </a:t>
            </a:r>
            <a:r>
              <a:rPr lang="en-US" sz="2400" dirty="0" err="1" smtClean="0"/>
              <a:t>yo</a:t>
            </a:r>
            <a:r>
              <a:rPr lang="en-US" sz="2400" dirty="0" smtClean="0"/>
              <a:t> </a:t>
            </a:r>
            <a:r>
              <a:rPr lang="en-US" sz="2400" dirty="0" err="1" smtClean="0"/>
              <a:t>almorzamos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 descr="imperfect 7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714" y="2027682"/>
            <a:ext cx="4576572" cy="2802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</TotalTime>
  <Words>92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El Pretérito y el Imperfecto</vt:lpstr>
      <vt:lpstr>Eran las ocho cuando Pablo fue al cine.</vt:lpstr>
      <vt:lpstr>Eran las diez y diez cuando (yo) corté el césped.</vt:lpstr>
      <vt:lpstr>Eran las cinco cuando (tú) preparaste la cena.</vt:lpstr>
      <vt:lpstr>Eran las dos y veinte y cinco cuando (yo) saqué la basura.</vt:lpstr>
      <vt:lpstr>Eran las ocho y cincuenta cuando (vosotros) estudiasteis para el examen.  Eran las nueve menos diez cuando (vosotros) estudiasteis para el examen.</vt:lpstr>
      <vt:lpstr>Eran las diez y cuarenta y cinco cuando Jaime y Carmen se acostaron.  Eran las once menos cuarto cuando Jaime y Carmen se acostaron.</vt:lpstr>
      <vt:lpstr>Eran las diez y cuarto cuando Sandra y yo almorzamos.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Pretérito y el Imperfecto</dc:title>
  <dc:creator>Pearson</dc:creator>
  <cp:lastModifiedBy>Pearson</cp:lastModifiedBy>
  <cp:revision>2</cp:revision>
  <dcterms:created xsi:type="dcterms:W3CDTF">2011-03-24T22:45:02Z</dcterms:created>
  <dcterms:modified xsi:type="dcterms:W3CDTF">2011-03-24T22:58:13Z</dcterms:modified>
</cp:coreProperties>
</file>